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427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814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814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3DD3D-AF35-4608-B7AB-B9A533BB7014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5441613"/>
            <a:ext cx="3962400" cy="814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www.fabrizioaltieri.it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15441613"/>
            <a:ext cx="3962400" cy="814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D28F-5BCC-456A-9BA6-86F3E097CB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7343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814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814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54A28-2576-451E-BFCE-4A70CE10056A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3048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7823200"/>
            <a:ext cx="7315200" cy="6400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5441613"/>
            <a:ext cx="3962400" cy="814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www.fabrizioaltieri.it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15441613"/>
            <a:ext cx="3962400" cy="814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A1202-6444-4545-888A-8A22D3B97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402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www.fabrizioaltieri.it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04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EF75-D5BA-40E2-AF42-282492EF092C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14400" y="8839200"/>
            <a:ext cx="2895600" cy="365125"/>
          </a:xfrm>
        </p:spPr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0CEC6-1C60-4F69-9B4A-4F756980A0F3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18DA-21E6-422A-9D7F-1F300F28CFB2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4D2-81A4-441C-846F-EF1ED0D623A7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A922-135A-4F42-B310-E1DE63AF534C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0FD-3953-42AE-B7D7-292DB614A52A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64D9-2E45-4DE8-91F4-82B3C81B288D}" type="datetime1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8F53-07BF-4E88-87BC-271ADB74F82A}" type="datetime1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E142-340B-4D8B-803C-BC37FDDEBC78}" type="datetime1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7990-4D97-4B5E-9F89-126D2303E6E2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82A5-3392-4D84-8830-900C3442E476}" type="datetime1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B933C-DD24-4973-AD2E-DAC0060242A7}" type="datetime1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www.fabrizioaltieri.it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www.fabrizioaltieri.it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www.fabrizioaltieri.it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Personalizzato</PresentationFormat>
  <Paragraphs>13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officegen</dc:creator>
  <cp:lastModifiedBy>fabrizio</cp:lastModifiedBy>
  <cp:revision>4</cp:revision>
  <dcterms:created xsi:type="dcterms:W3CDTF">2020-06-11T18:23:40Z</dcterms:created>
  <dcterms:modified xsi:type="dcterms:W3CDTF">2020-06-16T08:00:34Z</dcterms:modified>
</cp:coreProperties>
</file>