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>
      <p:cViewPr varScale="1">
        <p:scale>
          <a:sx n="83" d="100"/>
          <a:sy n="83" d="100"/>
        </p:scale>
        <p:origin x="5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42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8759-D2B3-4FEF-AE70-0CC820217CB8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www.fabrizioaltieri.it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77DE-BA24-4331-B193-7B86CA21C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4223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14E16-30C0-4A1C-B3F9-AF412FFC60F7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7823200"/>
            <a:ext cx="73152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www.fabrizioaltieri.it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A4745-B5C2-4086-8C65-8E1997A66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7344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www.fabrizioaltieri.it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83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www.fabrizioaltieri.it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3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8307-B719-4EE9-AAAE-1D5B35AB2DA9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629" y="8777968"/>
            <a:ext cx="2895600" cy="365125"/>
          </a:xfrm>
        </p:spPr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FC1-4270-489F-AA2B-00B32448A997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2E6A-D80D-426B-8D1D-8BC805A2F28B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A2CC-1482-49DA-9B61-660E3BA8708B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D5C1-9916-4B1C-8F11-5477F844324A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C371-A152-433F-9405-1E9A64B8567C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7FA8-F6A6-461C-BCC5-8C91277636D3}" type="datetime1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EA5C-9143-462B-A428-3140B785E932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E1E-C399-4B95-A94B-C6882FEB7D85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AC42-0FFC-44A2-B26C-04F09748D736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AC2A-4D6D-4A47-8D26-34E694DF15AE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9AEB-A43A-4483-A46B-267FB41A3766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-16435" y="8686800"/>
            <a:ext cx="2895600" cy="365125"/>
          </a:xfrm>
        </p:spPr>
        <p:txBody>
          <a:bodyPr/>
          <a:lstStyle/>
          <a:p>
            <a:r>
              <a:rPr lang="en-US" dirty="0" smtClean="0"/>
              <a:t>www.fabrizioaltieri.it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3233400" y="881359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www.fabrizioaltieri.it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</Words>
  <Application>Microsoft Office PowerPoint</Application>
  <PresentationFormat>Personalizzato</PresentationFormat>
  <Paragraphs>12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officegen</dc:creator>
  <cp:lastModifiedBy>fabrizio</cp:lastModifiedBy>
  <cp:revision>5</cp:revision>
  <dcterms:created xsi:type="dcterms:W3CDTF">2020-06-11T17:19:26Z</dcterms:created>
  <dcterms:modified xsi:type="dcterms:W3CDTF">2020-06-17T08:21:22Z</dcterms:modified>
</cp:coreProperties>
</file>